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cademy" panose="020B0604020202020204" charset="0"/>
      <p:regular r:id="rId14"/>
    </p:embeddedFont>
    <p:embeddedFont>
      <p:font typeface="Codec Pro Bold" panose="020B060402020202020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2C3A7-53AB-4C4A-A67E-85C06A861727}" v="966" dt="2024-05-20T04:28:55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ya Araban" userId="b24333f8-030d-46d8-8da6-e7c827c69413" providerId="ADAL" clId="{5EC2C3A7-53AB-4C4A-A67E-85C06A861727}"/>
    <pc:docChg chg="undo redo custSel addSld delSld modSld sldOrd modShowInfo">
      <pc:chgData name="Arya Araban" userId="b24333f8-030d-46d8-8da6-e7c827c69413" providerId="ADAL" clId="{5EC2C3A7-53AB-4C4A-A67E-85C06A861727}" dt="2024-05-20T05:46:37.134" v="1321" actId="1076"/>
      <pc:docMkLst>
        <pc:docMk/>
      </pc:docMkLst>
      <pc:sldChg chg="addSp delSp modSp mod">
        <pc:chgData name="Arya Araban" userId="b24333f8-030d-46d8-8da6-e7c827c69413" providerId="ADAL" clId="{5EC2C3A7-53AB-4C4A-A67E-85C06A861727}" dt="2024-05-20T05:46:37.134" v="1321" actId="1076"/>
        <pc:sldMkLst>
          <pc:docMk/>
          <pc:sldMk cId="0" sldId="256"/>
        </pc:sldMkLst>
        <pc:spChg chg="mod ord">
          <ac:chgData name="Arya Araban" userId="b24333f8-030d-46d8-8da6-e7c827c69413" providerId="ADAL" clId="{5EC2C3A7-53AB-4C4A-A67E-85C06A861727}" dt="2024-05-20T05:46:37.134" v="1321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20T04:31:09.634" v="1306" actId="1076"/>
          <ac:spMkLst>
            <pc:docMk/>
            <pc:sldMk cId="0" sldId="256"/>
            <ac:spMk id="4" creationId="{00000000-0000-0000-0000-000000000000}"/>
          </ac:spMkLst>
        </pc:spChg>
        <pc:spChg chg="del">
          <ac:chgData name="Arya Araban" userId="b24333f8-030d-46d8-8da6-e7c827c69413" providerId="ADAL" clId="{5EC2C3A7-53AB-4C4A-A67E-85C06A861727}" dt="2024-05-16T08:00:24.311" v="147" actId="478"/>
          <ac:spMkLst>
            <pc:docMk/>
            <pc:sldMk cId="0" sldId="256"/>
            <ac:spMk id="5" creationId="{00000000-0000-0000-0000-000000000000}"/>
          </ac:spMkLst>
        </pc:spChg>
        <pc:spChg chg="add mod">
          <ac:chgData name="Arya Araban" userId="b24333f8-030d-46d8-8da6-e7c827c69413" providerId="ADAL" clId="{5EC2C3A7-53AB-4C4A-A67E-85C06A861727}" dt="2024-05-20T04:38:55.878" v="1315" actId="1076"/>
          <ac:spMkLst>
            <pc:docMk/>
            <pc:sldMk cId="0" sldId="256"/>
            <ac:spMk id="5" creationId="{1694EF55-4F52-7FB9-FF10-CA9C35CBA8BB}"/>
          </ac:spMkLst>
        </pc:spChg>
        <pc:picChg chg="add mod ord">
          <ac:chgData name="Arya Araban" userId="b24333f8-030d-46d8-8da6-e7c827c69413" providerId="ADAL" clId="{5EC2C3A7-53AB-4C4A-A67E-85C06A861727}" dt="2024-05-20T04:30:52.783" v="1302" actId="1076"/>
          <ac:picMkLst>
            <pc:docMk/>
            <pc:sldMk cId="0" sldId="256"/>
            <ac:picMk id="7" creationId="{880CE925-532B-6BD0-DDEC-B5982F894A68}"/>
          </ac:picMkLst>
        </pc:picChg>
      </pc:sldChg>
      <pc:sldChg chg="addSp delSp modSp mod modAnim">
        <pc:chgData name="Arya Araban" userId="b24333f8-030d-46d8-8da6-e7c827c69413" providerId="ADAL" clId="{5EC2C3A7-53AB-4C4A-A67E-85C06A861727}" dt="2024-05-20T05:42:30.069" v="1319" actId="1076"/>
        <pc:sldMkLst>
          <pc:docMk/>
          <pc:sldMk cId="0" sldId="257"/>
        </pc:sldMkLst>
        <pc:spChg chg="mod">
          <ac:chgData name="Arya Araban" userId="b24333f8-030d-46d8-8da6-e7c827c69413" providerId="ADAL" clId="{5EC2C3A7-53AB-4C4A-A67E-85C06A861727}" dt="2024-05-19T08:30:46.864" v="1174" actId="1076"/>
          <ac:spMkLst>
            <pc:docMk/>
            <pc:sldMk cId="0" sldId="257"/>
            <ac:spMk id="2" creationId="{00000000-0000-0000-0000-000000000000}"/>
          </ac:spMkLst>
        </pc:spChg>
        <pc:spChg chg="del">
          <ac:chgData name="Arya Araban" userId="b24333f8-030d-46d8-8da6-e7c827c69413" providerId="ADAL" clId="{5EC2C3A7-53AB-4C4A-A67E-85C06A861727}" dt="2024-05-16T06:01:58.946" v="10" actId="478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Arya Araban" userId="b24333f8-030d-46d8-8da6-e7c827c69413" providerId="ADAL" clId="{5EC2C3A7-53AB-4C4A-A67E-85C06A861727}" dt="2024-05-18T09:24:02.843" v="368" actId="1076"/>
          <ac:spMkLst>
            <pc:docMk/>
            <pc:sldMk cId="0" sldId="257"/>
            <ac:spMk id="3" creationId="{E4F67BD8-39EC-21B4-995F-06763E7B8584}"/>
          </ac:spMkLst>
        </pc:spChg>
        <pc:spChg chg="mod">
          <ac:chgData name="Arya Araban" userId="b24333f8-030d-46d8-8da6-e7c827c69413" providerId="ADAL" clId="{5EC2C3A7-53AB-4C4A-A67E-85C06A861727}" dt="2024-05-19T08:30:40.672" v="1172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9T08:30:54.138" v="1175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8T09:37:56.319" v="421" actId="1076"/>
          <ac:spMkLst>
            <pc:docMk/>
            <pc:sldMk cId="0" sldId="257"/>
            <ac:spMk id="6" creationId="{00000000-0000-0000-0000-000000000000}"/>
          </ac:spMkLst>
        </pc:spChg>
        <pc:picChg chg="add mod">
          <ac:chgData name="Arya Araban" userId="b24333f8-030d-46d8-8da6-e7c827c69413" providerId="ADAL" clId="{5EC2C3A7-53AB-4C4A-A67E-85C06A861727}" dt="2024-05-20T05:42:30.069" v="1319" actId="1076"/>
          <ac:picMkLst>
            <pc:docMk/>
            <pc:sldMk cId="0" sldId="257"/>
            <ac:picMk id="7" creationId="{FE358046-5E09-BCC4-605B-DFF2B471AD9B}"/>
          </ac:picMkLst>
        </pc:picChg>
        <pc:picChg chg="add del mod">
          <ac:chgData name="Arya Araban" userId="b24333f8-030d-46d8-8da6-e7c827c69413" providerId="ADAL" clId="{5EC2C3A7-53AB-4C4A-A67E-85C06A861727}" dt="2024-05-18T09:25:40.665" v="382" actId="478"/>
          <ac:picMkLst>
            <pc:docMk/>
            <pc:sldMk cId="0" sldId="257"/>
            <ac:picMk id="8" creationId="{454C6BBD-09AF-9ADE-F871-FEE3E561A3FC}"/>
          </ac:picMkLst>
        </pc:picChg>
        <pc:picChg chg="add del mod">
          <ac:chgData name="Arya Araban" userId="b24333f8-030d-46d8-8da6-e7c827c69413" providerId="ADAL" clId="{5EC2C3A7-53AB-4C4A-A67E-85C06A861727}" dt="2024-05-20T03:31:47.411" v="1229" actId="478"/>
          <ac:picMkLst>
            <pc:docMk/>
            <pc:sldMk cId="0" sldId="257"/>
            <ac:picMk id="9" creationId="{7D1E84CC-A567-E35C-D46F-3538B407C44E}"/>
          </ac:picMkLst>
        </pc:picChg>
      </pc:sldChg>
      <pc:sldChg chg="addSp delSp modSp mod modAnim">
        <pc:chgData name="Arya Araban" userId="b24333f8-030d-46d8-8da6-e7c827c69413" providerId="ADAL" clId="{5EC2C3A7-53AB-4C4A-A67E-85C06A861727}" dt="2024-05-19T01:24:50.405" v="1088" actId="20577"/>
        <pc:sldMkLst>
          <pc:docMk/>
          <pc:sldMk cId="0" sldId="258"/>
        </pc:sldMkLst>
        <pc:spChg chg="add del">
          <ac:chgData name="Arya Araban" userId="b24333f8-030d-46d8-8da6-e7c827c69413" providerId="ADAL" clId="{5EC2C3A7-53AB-4C4A-A67E-85C06A861727}" dt="2024-05-16T06:03:04.746" v="28" actId="478"/>
          <ac:spMkLst>
            <pc:docMk/>
            <pc:sldMk cId="0" sldId="258"/>
            <ac:spMk id="4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9T01:24:50.405" v="1088" actId="20577"/>
          <ac:spMkLst>
            <pc:docMk/>
            <pc:sldMk cId="0" sldId="258"/>
            <ac:spMk id="7" creationId="{00000000-0000-0000-0000-000000000000}"/>
          </ac:spMkLst>
        </pc:spChg>
        <pc:picChg chg="add mod">
          <ac:chgData name="Arya Araban" userId="b24333f8-030d-46d8-8da6-e7c827c69413" providerId="ADAL" clId="{5EC2C3A7-53AB-4C4A-A67E-85C06A861727}" dt="2024-05-16T06:08:54.854" v="55" actId="14100"/>
          <ac:picMkLst>
            <pc:docMk/>
            <pc:sldMk cId="0" sldId="258"/>
            <ac:picMk id="9" creationId="{3DA7C91B-2B6D-0368-4968-9D3F0DC63708}"/>
          </ac:picMkLst>
        </pc:picChg>
        <pc:picChg chg="add mod">
          <ac:chgData name="Arya Araban" userId="b24333f8-030d-46d8-8da6-e7c827c69413" providerId="ADAL" clId="{5EC2C3A7-53AB-4C4A-A67E-85C06A861727}" dt="2024-05-16T06:15:39.766" v="61" actId="14100"/>
          <ac:picMkLst>
            <pc:docMk/>
            <pc:sldMk cId="0" sldId="258"/>
            <ac:picMk id="10" creationId="{D0A876A0-B142-F76B-1CE1-C18B165044B7}"/>
          </ac:picMkLst>
        </pc:picChg>
      </pc:sldChg>
      <pc:sldChg chg="modSp mod">
        <pc:chgData name="Arya Araban" userId="b24333f8-030d-46d8-8da6-e7c827c69413" providerId="ADAL" clId="{5EC2C3A7-53AB-4C4A-A67E-85C06A861727}" dt="2024-05-19T09:41:35.071" v="1223" actId="20577"/>
        <pc:sldMkLst>
          <pc:docMk/>
          <pc:sldMk cId="0" sldId="259"/>
        </pc:sldMkLst>
        <pc:spChg chg="mod">
          <ac:chgData name="Arya Araban" userId="b24333f8-030d-46d8-8da6-e7c827c69413" providerId="ADAL" clId="{5EC2C3A7-53AB-4C4A-A67E-85C06A861727}" dt="2024-05-19T09:41:17.574" v="1210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9T09:41:35.071" v="1223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9T01:24:54.725" v="1090" actId="20577"/>
          <ac:spMkLst>
            <pc:docMk/>
            <pc:sldMk cId="0" sldId="259"/>
            <ac:spMk id="6" creationId="{00000000-0000-0000-0000-000000000000}"/>
          </ac:spMkLst>
        </pc:spChg>
      </pc:sldChg>
      <pc:sldChg chg="delSp modSp mod">
        <pc:chgData name="Arya Araban" userId="b24333f8-030d-46d8-8da6-e7c827c69413" providerId="ADAL" clId="{5EC2C3A7-53AB-4C4A-A67E-85C06A861727}" dt="2024-05-19T09:38:23.756" v="1199" actId="478"/>
        <pc:sldMkLst>
          <pc:docMk/>
          <pc:sldMk cId="0" sldId="260"/>
        </pc:sldMkLst>
        <pc:spChg chg="del">
          <ac:chgData name="Arya Araban" userId="b24333f8-030d-46d8-8da6-e7c827c69413" providerId="ADAL" clId="{5EC2C3A7-53AB-4C4A-A67E-85C06A861727}" dt="2024-05-19T09:38:21.522" v="1198" actId="478"/>
          <ac:spMkLst>
            <pc:docMk/>
            <pc:sldMk cId="0" sldId="260"/>
            <ac:spMk id="19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9T01:25:00.271" v="1092" actId="20577"/>
          <ac:spMkLst>
            <pc:docMk/>
            <pc:sldMk cId="0" sldId="260"/>
            <ac:spMk id="21" creationId="{00000000-0000-0000-0000-000000000000}"/>
          </ac:spMkLst>
        </pc:spChg>
        <pc:spChg chg="del">
          <ac:chgData name="Arya Araban" userId="b24333f8-030d-46d8-8da6-e7c827c69413" providerId="ADAL" clId="{5EC2C3A7-53AB-4C4A-A67E-85C06A861727}" dt="2024-05-19T09:38:23.756" v="1199" actId="478"/>
          <ac:spMkLst>
            <pc:docMk/>
            <pc:sldMk cId="0" sldId="260"/>
            <ac:spMk id="27" creationId="{00000000-0000-0000-0000-000000000000}"/>
          </ac:spMkLst>
        </pc:spChg>
      </pc:sldChg>
      <pc:sldChg chg="modSp mod">
        <pc:chgData name="Arya Araban" userId="b24333f8-030d-46d8-8da6-e7c827c69413" providerId="ADAL" clId="{5EC2C3A7-53AB-4C4A-A67E-85C06A861727}" dt="2024-05-19T01:25:04.042" v="1094" actId="20577"/>
        <pc:sldMkLst>
          <pc:docMk/>
          <pc:sldMk cId="0" sldId="261"/>
        </pc:sldMkLst>
        <pc:spChg chg="mod">
          <ac:chgData name="Arya Araban" userId="b24333f8-030d-46d8-8da6-e7c827c69413" providerId="ADAL" clId="{5EC2C3A7-53AB-4C4A-A67E-85C06A861727}" dt="2024-05-19T01:25:04.042" v="1094" actId="20577"/>
          <ac:spMkLst>
            <pc:docMk/>
            <pc:sldMk cId="0" sldId="261"/>
            <ac:spMk id="6" creationId="{00000000-0000-0000-0000-000000000000}"/>
          </ac:spMkLst>
        </pc:spChg>
      </pc:sldChg>
      <pc:sldChg chg="modSp mod">
        <pc:chgData name="Arya Araban" userId="b24333f8-030d-46d8-8da6-e7c827c69413" providerId="ADAL" clId="{5EC2C3A7-53AB-4C4A-A67E-85C06A861727}" dt="2024-05-19T01:25:08.101" v="1096" actId="20577"/>
        <pc:sldMkLst>
          <pc:docMk/>
          <pc:sldMk cId="0" sldId="262"/>
        </pc:sldMkLst>
        <pc:spChg chg="mod">
          <ac:chgData name="Arya Araban" userId="b24333f8-030d-46d8-8da6-e7c827c69413" providerId="ADAL" clId="{5EC2C3A7-53AB-4C4A-A67E-85C06A861727}" dt="2024-05-19T01:25:08.101" v="1096" actId="20577"/>
          <ac:spMkLst>
            <pc:docMk/>
            <pc:sldMk cId="0" sldId="262"/>
            <ac:spMk id="9" creationId="{00000000-0000-0000-0000-000000000000}"/>
          </ac:spMkLst>
        </pc:spChg>
      </pc:sldChg>
      <pc:sldChg chg="modSp mod">
        <pc:chgData name="Arya Araban" userId="b24333f8-030d-46d8-8da6-e7c827c69413" providerId="ADAL" clId="{5EC2C3A7-53AB-4C4A-A67E-85C06A861727}" dt="2024-05-19T01:25:12.043" v="1098" actId="20577"/>
        <pc:sldMkLst>
          <pc:docMk/>
          <pc:sldMk cId="0" sldId="263"/>
        </pc:sldMkLst>
        <pc:spChg chg="mod">
          <ac:chgData name="Arya Araban" userId="b24333f8-030d-46d8-8da6-e7c827c69413" providerId="ADAL" clId="{5EC2C3A7-53AB-4C4A-A67E-85C06A861727}" dt="2024-05-19T01:25:12.043" v="1098" actId="20577"/>
          <ac:spMkLst>
            <pc:docMk/>
            <pc:sldMk cId="0" sldId="263"/>
            <ac:spMk id="7" creationId="{00000000-0000-0000-0000-000000000000}"/>
          </ac:spMkLst>
        </pc:spChg>
      </pc:sldChg>
      <pc:sldChg chg="modSp mod">
        <pc:chgData name="Arya Araban" userId="b24333f8-030d-46d8-8da6-e7c827c69413" providerId="ADAL" clId="{5EC2C3A7-53AB-4C4A-A67E-85C06A861727}" dt="2024-05-19T01:25:15.842" v="1102" actId="20577"/>
        <pc:sldMkLst>
          <pc:docMk/>
          <pc:sldMk cId="0" sldId="264"/>
        </pc:sldMkLst>
        <pc:spChg chg="mod">
          <ac:chgData name="Arya Araban" userId="b24333f8-030d-46d8-8da6-e7c827c69413" providerId="ADAL" clId="{5EC2C3A7-53AB-4C4A-A67E-85C06A861727}" dt="2024-05-19T01:25:15.842" v="1102" actId="20577"/>
          <ac:spMkLst>
            <pc:docMk/>
            <pc:sldMk cId="0" sldId="264"/>
            <ac:spMk id="6" creationId="{00000000-0000-0000-0000-000000000000}"/>
          </ac:spMkLst>
        </pc:spChg>
      </pc:sldChg>
      <pc:sldChg chg="addSp delSp modSp mod modAnim">
        <pc:chgData name="Arya Araban" userId="b24333f8-030d-46d8-8da6-e7c827c69413" providerId="ADAL" clId="{5EC2C3A7-53AB-4C4A-A67E-85C06A861727}" dt="2024-05-19T01:25:19.877" v="1104" actId="20577"/>
        <pc:sldMkLst>
          <pc:docMk/>
          <pc:sldMk cId="0" sldId="265"/>
        </pc:sldMkLst>
        <pc:spChg chg="mod">
          <ac:chgData name="Arya Araban" userId="b24333f8-030d-46d8-8da6-e7c827c69413" providerId="ADAL" clId="{5EC2C3A7-53AB-4C4A-A67E-85C06A861727}" dt="2024-05-16T09:00:02.892" v="202" actId="20577"/>
          <ac:spMkLst>
            <pc:docMk/>
            <pc:sldMk cId="0" sldId="265"/>
            <ac:spMk id="3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9T01:25:19.877" v="1104" actId="20577"/>
          <ac:spMkLst>
            <pc:docMk/>
            <pc:sldMk cId="0" sldId="265"/>
            <ac:spMk id="4" creationId="{00000000-0000-0000-0000-000000000000}"/>
          </ac:spMkLst>
        </pc:spChg>
        <pc:picChg chg="add del mod">
          <ac:chgData name="Arya Araban" userId="b24333f8-030d-46d8-8da6-e7c827c69413" providerId="ADAL" clId="{5EC2C3A7-53AB-4C4A-A67E-85C06A861727}" dt="2024-05-16T08:59:19.956" v="193" actId="478"/>
          <ac:picMkLst>
            <pc:docMk/>
            <pc:sldMk cId="0" sldId="265"/>
            <ac:picMk id="8" creationId="{32B02911-3BD4-6412-4512-55C7385C901D}"/>
          </ac:picMkLst>
        </pc:picChg>
        <pc:picChg chg="add mod">
          <ac:chgData name="Arya Araban" userId="b24333f8-030d-46d8-8da6-e7c827c69413" providerId="ADAL" clId="{5EC2C3A7-53AB-4C4A-A67E-85C06A861727}" dt="2024-05-16T08:59:45.395" v="201" actId="14100"/>
          <ac:picMkLst>
            <pc:docMk/>
            <pc:sldMk cId="0" sldId="265"/>
            <ac:picMk id="10" creationId="{80E19C4B-4336-15D5-9FF5-B78D37D314E6}"/>
          </ac:picMkLst>
        </pc:picChg>
      </pc:sldChg>
      <pc:sldChg chg="modSp add del mod">
        <pc:chgData name="Arya Araban" userId="b24333f8-030d-46d8-8da6-e7c827c69413" providerId="ADAL" clId="{5EC2C3A7-53AB-4C4A-A67E-85C06A861727}" dt="2024-05-16T07:39:43.219" v="97" actId="47"/>
        <pc:sldMkLst>
          <pc:docMk/>
          <pc:sldMk cId="2269870041" sldId="267"/>
        </pc:sldMkLst>
        <pc:spChg chg="mod">
          <ac:chgData name="Arya Araban" userId="b24333f8-030d-46d8-8da6-e7c827c69413" providerId="ADAL" clId="{5EC2C3A7-53AB-4C4A-A67E-85C06A861727}" dt="2024-05-16T07:38:12.618" v="93" actId="20577"/>
          <ac:spMkLst>
            <pc:docMk/>
            <pc:sldMk cId="2269870041" sldId="267"/>
            <ac:spMk id="4" creationId="{00000000-0000-0000-0000-000000000000}"/>
          </ac:spMkLst>
        </pc:spChg>
      </pc:sldChg>
      <pc:sldChg chg="del">
        <pc:chgData name="Arya Araban" userId="b24333f8-030d-46d8-8da6-e7c827c69413" providerId="ADAL" clId="{5EC2C3A7-53AB-4C4A-A67E-85C06A861727}" dt="2024-05-16T06:00:46.856" v="1" actId="47"/>
        <pc:sldMkLst>
          <pc:docMk/>
          <pc:sldMk cId="2869814657" sldId="267"/>
        </pc:sldMkLst>
      </pc:sldChg>
      <pc:sldChg chg="addSp delSp modSp add del mod delAnim modAnim">
        <pc:chgData name="Arya Araban" userId="b24333f8-030d-46d8-8da6-e7c827c69413" providerId="ADAL" clId="{5EC2C3A7-53AB-4C4A-A67E-85C06A861727}" dt="2024-05-16T07:36:43.519" v="71" actId="2696"/>
        <pc:sldMkLst>
          <pc:docMk/>
          <pc:sldMk cId="3507051304" sldId="267"/>
        </pc:sldMkLst>
        <pc:spChg chg="add del">
          <ac:chgData name="Arya Araban" userId="b24333f8-030d-46d8-8da6-e7c827c69413" providerId="ADAL" clId="{5EC2C3A7-53AB-4C4A-A67E-85C06A861727}" dt="2024-05-16T06:05:45.640" v="34" actId="478"/>
          <ac:spMkLst>
            <pc:docMk/>
            <pc:sldMk cId="3507051304" sldId="267"/>
            <ac:spMk id="2" creationId="{00000000-0000-0000-0000-000000000000}"/>
          </ac:spMkLst>
        </pc:spChg>
        <pc:spChg chg="del">
          <ac:chgData name="Arya Araban" userId="b24333f8-030d-46d8-8da6-e7c827c69413" providerId="ADAL" clId="{5EC2C3A7-53AB-4C4A-A67E-85C06A861727}" dt="2024-05-16T06:06:05.585" v="36" actId="478"/>
          <ac:spMkLst>
            <pc:docMk/>
            <pc:sldMk cId="3507051304" sldId="267"/>
            <ac:spMk id="3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6T06:06:16.344" v="38" actId="1076"/>
          <ac:spMkLst>
            <pc:docMk/>
            <pc:sldMk cId="3507051304" sldId="267"/>
            <ac:spMk id="5" creationId="{00000000-0000-0000-0000-000000000000}"/>
          </ac:spMkLst>
        </pc:spChg>
        <pc:spChg chg="del">
          <ac:chgData name="Arya Araban" userId="b24333f8-030d-46d8-8da6-e7c827c69413" providerId="ADAL" clId="{5EC2C3A7-53AB-4C4A-A67E-85C06A861727}" dt="2024-05-16T06:05:51.361" v="35" actId="478"/>
          <ac:spMkLst>
            <pc:docMk/>
            <pc:sldMk cId="3507051304" sldId="267"/>
            <ac:spMk id="6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6T06:06:57.031" v="44" actId="1076"/>
          <ac:spMkLst>
            <pc:docMk/>
            <pc:sldMk cId="3507051304" sldId="267"/>
            <ac:spMk id="7" creationId="{00000000-0000-0000-0000-000000000000}"/>
          </ac:spMkLst>
        </pc:spChg>
        <pc:picChg chg="add mod">
          <ac:chgData name="Arya Araban" userId="b24333f8-030d-46d8-8da6-e7c827c69413" providerId="ADAL" clId="{5EC2C3A7-53AB-4C4A-A67E-85C06A861727}" dt="2024-05-16T06:07:22.892" v="49" actId="14100"/>
          <ac:picMkLst>
            <pc:docMk/>
            <pc:sldMk cId="3507051304" sldId="267"/>
            <ac:picMk id="4" creationId="{E368F80D-0038-15DC-39AA-AB738CA8C706}"/>
          </ac:picMkLst>
        </pc:picChg>
        <pc:picChg chg="del">
          <ac:chgData name="Arya Araban" userId="b24333f8-030d-46d8-8da6-e7c827c69413" providerId="ADAL" clId="{5EC2C3A7-53AB-4C4A-A67E-85C06A861727}" dt="2024-05-16T06:05:40.620" v="32" actId="478"/>
          <ac:picMkLst>
            <pc:docMk/>
            <pc:sldMk cId="3507051304" sldId="267"/>
            <ac:picMk id="9" creationId="{3DA7C91B-2B6D-0368-4968-9D3F0DC63708}"/>
          </ac:picMkLst>
        </pc:picChg>
      </pc:sldChg>
      <pc:sldChg chg="addSp delSp modSp add mod ord modAnim">
        <pc:chgData name="Arya Araban" userId="b24333f8-030d-46d8-8da6-e7c827c69413" providerId="ADAL" clId="{5EC2C3A7-53AB-4C4A-A67E-85C06A861727}" dt="2024-05-20T05:42:39.116" v="1320" actId="14100"/>
        <pc:sldMkLst>
          <pc:docMk/>
          <pc:sldMk cId="3122084380" sldId="268"/>
        </pc:sldMkLst>
        <pc:spChg chg="mod">
          <ac:chgData name="Arya Araban" userId="b24333f8-030d-46d8-8da6-e7c827c69413" providerId="ADAL" clId="{5EC2C3A7-53AB-4C4A-A67E-85C06A861727}" dt="2024-05-19T08:30:33.428" v="1157" actId="1076"/>
          <ac:spMkLst>
            <pc:docMk/>
            <pc:sldMk cId="3122084380" sldId="268"/>
            <ac:spMk id="2" creationId="{00000000-0000-0000-0000-000000000000}"/>
          </ac:spMkLst>
        </pc:spChg>
        <pc:spChg chg="del">
          <ac:chgData name="Arya Araban" userId="b24333f8-030d-46d8-8da6-e7c827c69413" providerId="ADAL" clId="{5EC2C3A7-53AB-4C4A-A67E-85C06A861727}" dt="2024-05-18T09:24:40.421" v="373" actId="478"/>
          <ac:spMkLst>
            <pc:docMk/>
            <pc:sldMk cId="3122084380" sldId="268"/>
            <ac:spMk id="3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8T09:25:07.827" v="377" actId="1076"/>
          <ac:spMkLst>
            <pc:docMk/>
            <pc:sldMk cId="3122084380" sldId="268"/>
            <ac:spMk id="4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9T09:37:59.056" v="1197" actId="20577"/>
          <ac:spMkLst>
            <pc:docMk/>
            <pc:sldMk cId="3122084380" sldId="268"/>
            <ac:spMk id="5" creationId="{00000000-0000-0000-0000-000000000000}"/>
          </ac:spMkLst>
        </pc:spChg>
        <pc:spChg chg="mod">
          <ac:chgData name="Arya Araban" userId="b24333f8-030d-46d8-8da6-e7c827c69413" providerId="ADAL" clId="{5EC2C3A7-53AB-4C4A-A67E-85C06A861727}" dt="2024-05-19T01:24:47.015" v="1086" actId="20577"/>
          <ac:spMkLst>
            <pc:docMk/>
            <pc:sldMk cId="3122084380" sldId="268"/>
            <ac:spMk id="6" creationId="{00000000-0000-0000-0000-000000000000}"/>
          </ac:spMkLst>
        </pc:spChg>
        <pc:picChg chg="add mod">
          <ac:chgData name="Arya Araban" userId="b24333f8-030d-46d8-8da6-e7c827c69413" providerId="ADAL" clId="{5EC2C3A7-53AB-4C4A-A67E-85C06A861727}" dt="2024-05-20T05:42:39.116" v="1320" actId="14100"/>
          <ac:picMkLst>
            <pc:docMk/>
            <pc:sldMk cId="3122084380" sldId="268"/>
            <ac:picMk id="3" creationId="{1842D6B9-2EA6-5703-19E9-544253C231FD}"/>
          </ac:picMkLst>
        </pc:picChg>
        <pc:picChg chg="add del mod">
          <ac:chgData name="Arya Araban" userId="b24333f8-030d-46d8-8da6-e7c827c69413" providerId="ADAL" clId="{5EC2C3A7-53AB-4C4A-A67E-85C06A861727}" dt="2024-05-20T03:31:36.695" v="1226" actId="478"/>
          <ac:picMkLst>
            <pc:docMk/>
            <pc:sldMk cId="3122084380" sldId="268"/>
            <ac:picMk id="7" creationId="{ABD2BDCA-4D29-DF62-6E54-3B686884252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942978" y="3384543"/>
            <a:ext cx="14649128" cy="128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6"/>
              </a:lnSpc>
            </a:pPr>
            <a:r>
              <a:rPr lang="en-US" sz="4921" dirty="0" err="1">
                <a:solidFill>
                  <a:srgbClr val="FFFFFF"/>
                </a:solidFill>
                <a:latin typeface="Codec Pro Bold"/>
              </a:rPr>
              <a:t>PointSAM</a:t>
            </a:r>
            <a:r>
              <a:rPr lang="en-US" sz="4921" dirty="0">
                <a:solidFill>
                  <a:srgbClr val="FFFFFF"/>
                </a:solidFill>
                <a:latin typeface="Codec Pro Bold"/>
              </a:rPr>
              <a:t>: Class-Agnostic Segmentation of 3D Point Clouds for Outdoor Driving Scenes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42978" y="4770357"/>
            <a:ext cx="9209333" cy="74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6"/>
              </a:lnSpc>
            </a:pPr>
            <a:r>
              <a:rPr lang="en-US" sz="2118" dirty="0">
                <a:solidFill>
                  <a:srgbClr val="FFFFFF"/>
                </a:solidFill>
                <a:latin typeface="Poppins Bold"/>
              </a:rPr>
              <a:t>Presenter:</a:t>
            </a:r>
            <a:r>
              <a:rPr lang="en-US" sz="2118" dirty="0">
                <a:solidFill>
                  <a:srgbClr val="FFFFFF"/>
                </a:solidFill>
                <a:latin typeface="Poppins"/>
              </a:rPr>
              <a:t> Arya Araban </a:t>
            </a:r>
          </a:p>
          <a:p>
            <a:pPr algn="l">
              <a:lnSpc>
                <a:spcPts val="2966"/>
              </a:lnSpc>
              <a:spcBef>
                <a:spcPct val="0"/>
              </a:spcBef>
            </a:pPr>
            <a:r>
              <a:rPr lang="en-US" sz="2118" dirty="0">
                <a:solidFill>
                  <a:srgbClr val="FFFFFF"/>
                </a:solidFill>
                <a:latin typeface="Poppins Bold"/>
              </a:rPr>
              <a:t>Supervisors:</a:t>
            </a:r>
            <a:r>
              <a:rPr lang="en-US" sz="2118" dirty="0">
                <a:solidFill>
                  <a:srgbClr val="FFFFFF"/>
                </a:solidFill>
                <a:latin typeface="Poppins"/>
              </a:rPr>
              <a:t> A/Prof </a:t>
            </a:r>
            <a:r>
              <a:rPr lang="en-US" sz="2118" dirty="0" err="1">
                <a:solidFill>
                  <a:srgbClr val="FFFFFF"/>
                </a:solidFill>
                <a:latin typeface="Poppins"/>
              </a:rPr>
              <a:t>Kourosh</a:t>
            </a:r>
            <a:r>
              <a:rPr lang="en-US" sz="2118" dirty="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118" dirty="0" err="1">
                <a:solidFill>
                  <a:srgbClr val="FFFFFF"/>
                </a:solidFill>
                <a:latin typeface="Poppins"/>
              </a:rPr>
              <a:t>Khoshelham</a:t>
            </a:r>
            <a:r>
              <a:rPr lang="en-US" sz="2118" dirty="0">
                <a:solidFill>
                  <a:srgbClr val="FFFFFF"/>
                </a:solidFill>
                <a:latin typeface="Poppins"/>
              </a:rPr>
              <a:t>, Cipher Zhang</a:t>
            </a:r>
          </a:p>
        </p:txBody>
      </p:sp>
      <p:pic>
        <p:nvPicPr>
          <p:cNvPr id="7" name="Picture 6" descr="A blue and white logo with a black background&#10;&#10;Description automatically generated">
            <a:extLst>
              <a:ext uri="{FF2B5EF4-FFF2-40B4-BE49-F238E27FC236}">
                <a16:creationId xmlns:a16="http://schemas.microsoft.com/office/drawing/2014/main" id="{880CE925-532B-6BD0-DDEC-B5982F894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070" y="8894928"/>
            <a:ext cx="1392072" cy="1392072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1694EF55-4F52-7FB9-FF10-CA9C35CBA8BB}"/>
              </a:ext>
            </a:extLst>
          </p:cNvPr>
          <p:cNvSpPr txBox="1"/>
          <p:nvPr/>
        </p:nvSpPr>
        <p:spPr>
          <a:xfrm>
            <a:off x="13370241" y="9614416"/>
            <a:ext cx="3686413" cy="5093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76"/>
              </a:lnSpc>
            </a:pPr>
            <a:r>
              <a:rPr lang="en-US" sz="2000" dirty="0">
                <a:solidFill>
                  <a:srgbClr val="FFFFFF"/>
                </a:solidFill>
                <a:latin typeface="Codec Pro Bold"/>
              </a:rPr>
              <a:t>The University of Melbourne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54199" y="4771296"/>
            <a:ext cx="3185751" cy="3490364"/>
          </a:xfrm>
          <a:custGeom>
            <a:avLst/>
            <a:gdLst/>
            <a:ahLst/>
            <a:cxnLst/>
            <a:rect l="l" t="t" r="r" b="b"/>
            <a:pathLst>
              <a:path w="3185751" h="3490364">
                <a:moveTo>
                  <a:pt x="0" y="0"/>
                </a:moveTo>
                <a:lnTo>
                  <a:pt x="3185751" y="0"/>
                </a:lnTo>
                <a:lnTo>
                  <a:pt x="3185751" y="3490364"/>
                </a:lnTo>
                <a:lnTo>
                  <a:pt x="0" y="3490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64760" y="1316330"/>
            <a:ext cx="12032898" cy="287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</a:rPr>
              <a:t>Expected Contributions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67832"/>
            <a:ext cx="11877767" cy="41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139" lvl="1" indent="-315070" algn="just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</a:rPr>
              <a:t>Development of a transformer-based architecture tailored for class-agnostic 3D point cloud segmentation</a:t>
            </a:r>
          </a:p>
          <a:p>
            <a:pPr algn="just">
              <a:lnSpc>
                <a:spcPts val="4086"/>
              </a:lnSpc>
            </a:pPr>
            <a:endParaRPr lang="en-US" sz="2918">
              <a:solidFill>
                <a:srgbClr val="FFFFFF"/>
              </a:solidFill>
              <a:latin typeface="Poppins"/>
            </a:endParaRPr>
          </a:p>
          <a:p>
            <a:pPr marL="630139" lvl="1" indent="-315070" algn="just">
              <a:lnSpc>
                <a:spcPts val="4086"/>
              </a:lnSpc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</a:rPr>
              <a:t>Effective utilization of synthetic data for pretraining and transfer learning.</a:t>
            </a:r>
          </a:p>
          <a:p>
            <a:pPr algn="just">
              <a:lnSpc>
                <a:spcPts val="4086"/>
              </a:lnSpc>
            </a:pPr>
            <a:endParaRPr lang="en-US" sz="2918">
              <a:solidFill>
                <a:srgbClr val="FFFFFF"/>
              </a:solidFill>
              <a:latin typeface="Poppins"/>
            </a:endParaRPr>
          </a:p>
          <a:p>
            <a:pPr marL="630139" lvl="1" indent="-315070" algn="just">
              <a:lnSpc>
                <a:spcPts val="4086"/>
              </a:lnSpc>
              <a:spcBef>
                <a:spcPct val="0"/>
              </a:spcBef>
              <a:buFont typeface="Arial"/>
              <a:buChar char="•"/>
            </a:pPr>
            <a:r>
              <a:rPr lang="en-US" sz="2918">
                <a:solidFill>
                  <a:srgbClr val="FFFFFF"/>
                </a:solidFill>
                <a:latin typeface="Poppins"/>
              </a:rPr>
              <a:t>Comparison with existing class-agnostic segmentation approaches, showcasing performance improvements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46692" y="941070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4784"/>
            <a:ext cx="18288000" cy="10282215"/>
          </a:xfrm>
          <a:custGeom>
            <a:avLst/>
            <a:gdLst/>
            <a:ahLst/>
            <a:cxnLst/>
            <a:rect l="l" t="t" r="r" b="b"/>
            <a:pathLst>
              <a:path w="18288000" h="10157525">
                <a:moveTo>
                  <a:pt x="0" y="0"/>
                </a:moveTo>
                <a:lnTo>
                  <a:pt x="18288000" y="0"/>
                </a:lnTo>
                <a:lnTo>
                  <a:pt x="18288000" y="10157525"/>
                </a:lnTo>
                <a:lnTo>
                  <a:pt x="0" y="10157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000"/>
            </a:blip>
            <a:stretch>
              <a:fillRect l="-1314" t="-3901" r="-1314"/>
            </a:stretch>
          </a:blipFill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421303" y="8469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11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26155" y="535886"/>
            <a:ext cx="13235691" cy="157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</a:rPr>
              <a:t>Progress 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86634" y="2012577"/>
            <a:ext cx="12514731" cy="504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560" lvl="1" indent="-335280" algn="ctr">
              <a:lnSpc>
                <a:spcPts val="4351"/>
              </a:lnSpc>
              <a:buFont typeface="Arial"/>
              <a:buChar char="•"/>
            </a:pPr>
            <a:r>
              <a:rPr lang="en-US" sz="3100" dirty="0">
                <a:solidFill>
                  <a:srgbClr val="FFFFFF"/>
                </a:solidFill>
                <a:latin typeface="Poppins"/>
              </a:rPr>
              <a:t>Set up CARLA </a:t>
            </a:r>
            <a:r>
              <a:rPr lang="en-US" sz="3100" dirty="0" err="1">
                <a:solidFill>
                  <a:srgbClr val="FFFFFF"/>
                </a:solidFill>
                <a:latin typeface="Poppins"/>
              </a:rPr>
              <a:t>enviornment</a:t>
            </a:r>
            <a:r>
              <a:rPr lang="en-US" sz="3100" dirty="0">
                <a:solidFill>
                  <a:srgbClr val="FFFFFF"/>
                </a:solidFill>
                <a:latin typeface="Poppins"/>
              </a:rPr>
              <a:t> which utilizes a simulated  semantic LIDAR sensor for data capturing (car is autopilot). </a:t>
            </a:r>
            <a:endParaRPr lang="en-US" dirty="0"/>
          </a:p>
          <a:p>
            <a:pPr algn="ctr">
              <a:lnSpc>
                <a:spcPts val="4351"/>
              </a:lnSpc>
            </a:pPr>
            <a:endParaRPr lang="en-US" sz="3108" dirty="0">
              <a:solidFill>
                <a:srgbClr val="FFFFFF"/>
              </a:solidFill>
              <a:latin typeface="Poppins"/>
            </a:endParaRPr>
          </a:p>
          <a:p>
            <a:pPr marL="670560" lvl="1" indent="-335280" algn="ctr">
              <a:lnSpc>
                <a:spcPts val="4351"/>
              </a:lnSpc>
              <a:buFont typeface="Arial"/>
              <a:buChar char="•"/>
            </a:pPr>
            <a:r>
              <a:rPr lang="en-US" sz="3100" dirty="0">
                <a:solidFill>
                  <a:srgbClr val="FFFFFF"/>
                </a:solidFill>
                <a:latin typeface="Poppins"/>
              </a:rPr>
              <a:t>Enabled 3D point cloud data capturing with tunable hyperparameters (</a:t>
            </a:r>
            <a:r>
              <a:rPr lang="en-US" sz="3100" dirty="0" err="1">
                <a:solidFill>
                  <a:srgbClr val="FFFFFF"/>
                </a:solidFill>
                <a:latin typeface="Poppins"/>
              </a:rPr>
              <a:t>ie</a:t>
            </a:r>
            <a:r>
              <a:rPr lang="en-US" sz="3100" dirty="0">
                <a:solidFill>
                  <a:srgbClr val="FFFFFF"/>
                </a:solidFill>
                <a:latin typeface="Poppins"/>
              </a:rPr>
              <a:t>, number of points, field depth)</a:t>
            </a:r>
            <a:endParaRPr lang="en-US" sz="3100" dirty="0">
              <a:solidFill>
                <a:srgbClr val="FFFFFF"/>
              </a:solidFill>
              <a:latin typeface="Poppins"/>
              <a:cs typeface="Poppins"/>
            </a:endParaRPr>
          </a:p>
          <a:p>
            <a:pPr algn="ctr">
              <a:lnSpc>
                <a:spcPts val="4351"/>
              </a:lnSpc>
            </a:pPr>
            <a:endParaRPr lang="en-US" sz="3108" dirty="0">
              <a:solidFill>
                <a:srgbClr val="FFFFFF"/>
              </a:solidFill>
              <a:latin typeface="Poppins"/>
            </a:endParaRPr>
          </a:p>
          <a:p>
            <a:pPr marL="670560" lvl="1" indent="-335280" algn="ctr">
              <a:lnSpc>
                <a:spcPts val="4351"/>
              </a:lnSpc>
              <a:spcBef>
                <a:spcPct val="0"/>
              </a:spcBef>
              <a:buFont typeface="Arial"/>
              <a:buChar char="•"/>
            </a:pPr>
            <a:r>
              <a:rPr lang="en-US" sz="3100" dirty="0">
                <a:solidFill>
                  <a:srgbClr val="FFFFFF"/>
                </a:solidFill>
                <a:latin typeface="Poppins"/>
              </a:rPr>
              <a:t>Challenge: CARLA does not provide instance level segmentation. We aim to solve this with DBSCAN</a:t>
            </a:r>
            <a:endParaRPr lang="en-US" sz="3100" dirty="0">
              <a:solidFill>
                <a:srgbClr val="FFFFFF"/>
              </a:solidFill>
              <a:latin typeface="Poppins"/>
              <a:cs typeface="Poppins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0E19C4B-4336-15D5-9FF5-B78D37D31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57" y="2107827"/>
            <a:ext cx="13480546" cy="5398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17060" y="717473"/>
            <a:ext cx="8852053" cy="8852053"/>
          </a:xfrm>
          <a:custGeom>
            <a:avLst/>
            <a:gdLst/>
            <a:ahLst/>
            <a:cxnLst/>
            <a:rect l="l" t="t" r="r" b="b"/>
            <a:pathLst>
              <a:path w="8852053" h="8852053">
                <a:moveTo>
                  <a:pt x="0" y="0"/>
                </a:moveTo>
                <a:lnTo>
                  <a:pt x="8852053" y="0"/>
                </a:lnTo>
                <a:lnTo>
                  <a:pt x="8852053" y="8852054"/>
                </a:lnTo>
                <a:lnTo>
                  <a:pt x="0" y="8852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57340" y="9361396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337543" y="409815"/>
            <a:ext cx="7315200" cy="1077329"/>
          </a:xfrm>
          <a:custGeom>
            <a:avLst/>
            <a:gdLst/>
            <a:ahLst/>
            <a:cxnLst/>
            <a:rect l="l" t="t" r="r" b="b"/>
            <a:pathLst>
              <a:path w="7315200" h="1077329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537392" y="9163232"/>
            <a:ext cx="405695" cy="266283"/>
          </a:xfrm>
          <a:custGeom>
            <a:avLst/>
            <a:gdLst/>
            <a:ahLst/>
            <a:cxnLst/>
            <a:rect l="l" t="t" r="r" b="b"/>
            <a:pathLst>
              <a:path w="405695" h="266283">
                <a:moveTo>
                  <a:pt x="0" y="0"/>
                </a:moveTo>
                <a:lnTo>
                  <a:pt x="405694" y="0"/>
                </a:lnTo>
                <a:lnTo>
                  <a:pt x="405694" y="266283"/>
                </a:lnTo>
                <a:lnTo>
                  <a:pt x="0" y="2662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703539" y="9042551"/>
            <a:ext cx="454698" cy="431499"/>
          </a:xfrm>
          <a:custGeom>
            <a:avLst/>
            <a:gdLst/>
            <a:ahLst/>
            <a:cxnLst/>
            <a:rect l="l" t="t" r="r" b="b"/>
            <a:pathLst>
              <a:path w="454698" h="431499">
                <a:moveTo>
                  <a:pt x="0" y="0"/>
                </a:moveTo>
                <a:lnTo>
                  <a:pt x="454697" y="0"/>
                </a:lnTo>
                <a:lnTo>
                  <a:pt x="454697" y="431498"/>
                </a:lnTo>
                <a:lnTo>
                  <a:pt x="0" y="4314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288843" y="2457292"/>
            <a:ext cx="11308487" cy="548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Thank You For Your Attention!</a:t>
            </a:r>
          </a:p>
          <a:p>
            <a:pPr algn="ctr">
              <a:lnSpc>
                <a:spcPts val="10341"/>
              </a:lnSpc>
            </a:pPr>
            <a:endParaRPr lang="en-US" sz="11120" dirty="0">
              <a:solidFill>
                <a:srgbClr val="FFFFFF"/>
              </a:solidFill>
              <a:latin typeface="Codec Pro Bold"/>
            </a:endParaRPr>
          </a:p>
          <a:p>
            <a:pPr algn="ctr">
              <a:lnSpc>
                <a:spcPts val="10341"/>
              </a:lnSpc>
            </a:pPr>
            <a:r>
              <a:rPr lang="en-US" sz="11120" dirty="0">
                <a:solidFill>
                  <a:srgbClr val="FFFFFF"/>
                </a:solidFill>
                <a:latin typeface="Codec Pro Bold"/>
              </a:rPr>
              <a:t>Any Questions?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7311" y="9148374"/>
            <a:ext cx="2552485" cy="31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2243">
                <a:solidFill>
                  <a:srgbClr val="FFFFFF"/>
                </a:solidFill>
                <a:latin typeface="Codec Pro Bold"/>
              </a:rPr>
              <a:t>arya-araban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2161" y="9189454"/>
            <a:ext cx="5782252" cy="31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2243">
                <a:solidFill>
                  <a:srgbClr val="FFFFFF"/>
                </a:solidFill>
                <a:latin typeface="Codec Pro Bold"/>
              </a:rPr>
              <a:t>aaraban@student.unimelb.edu.au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44327"/>
            <a:ext cx="8529915" cy="136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3"/>
              </a:lnSpc>
            </a:pPr>
            <a:r>
              <a:rPr lang="en-US" sz="11100" dirty="0">
                <a:solidFill>
                  <a:srgbClr val="FFFFFF"/>
                </a:solidFill>
                <a:latin typeface="Codec Pro Bold"/>
              </a:rPr>
              <a:t>Background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" y="3128463"/>
            <a:ext cx="10578935" cy="643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</a:rPr>
              <a:t>3D point clouds are rich geometric structures of real-world environments, and are more challenging to work with than images.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</a:rPr>
              <a:t>Point Cloud segmentation is the task of partitioning the point cloud into distinct objects/regions. There are two main approaches to segmentation.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</a:rPr>
              <a:t>Semantic segmentation focuses on segmenting and classifying pre-defined categories, contrasting with class-agnostic segmentation which segments arbitrary objects without labels.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183" y="178724"/>
            <a:ext cx="986517" cy="68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02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4F67BD8-39EC-21B4-995F-06763E7B8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A landscap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FE358046-5E09-BCC4-605B-DFF2B471A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340" y="0"/>
            <a:ext cx="735466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34577" y="961883"/>
            <a:ext cx="1138722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9800" dirty="0">
                <a:solidFill>
                  <a:srgbClr val="FFFFFF"/>
                </a:solidFill>
                <a:latin typeface="Codec Pro Bold"/>
              </a:rPr>
              <a:t>Problem</a:t>
            </a:r>
            <a:r>
              <a:rPr lang="en-US" sz="9000" dirty="0">
                <a:solidFill>
                  <a:srgbClr val="FFFFFF"/>
                </a:solidFill>
                <a:latin typeface="Codec Pro Bold"/>
              </a:rPr>
              <a:t> Statement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06188" y="3244640"/>
            <a:ext cx="10988109" cy="6974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"/>
              </a:rPr>
              <a:t>3D Class-agnostic segmentation has several benefits including better handling of unseen domains, flexibility, efficient training of ML/DL models.</a:t>
            </a:r>
          </a:p>
          <a:p>
            <a:pPr algn="just"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"/>
              </a:rPr>
              <a:t>Despite the potential benefits, 3D class-agnostic segmentation remains an underexplored area compared to semantic segmentation. </a:t>
            </a:r>
          </a:p>
          <a:p>
            <a:pPr marL="647700" lvl="1" indent="-323850" algn="just">
              <a:lnSpc>
                <a:spcPts val="4199"/>
              </a:lnSpc>
              <a:buFont typeface="Arial"/>
              <a:buChar char="•"/>
            </a:pPr>
            <a:endParaRPr lang="en-US" sz="2999" dirty="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"/>
              </a:rPr>
              <a:t>This results in a critical research gap of effectively segmenting arbitrary objects in 3D point cloud data.</a:t>
            </a:r>
          </a:p>
          <a:p>
            <a:pPr marL="647700" lvl="1" indent="-323850" algn="just">
              <a:lnSpc>
                <a:spcPts val="4199"/>
              </a:lnSpc>
              <a:buFont typeface="Arial"/>
              <a:buChar char="•"/>
            </a:pPr>
            <a:endParaRPr lang="en-US" sz="2999" dirty="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199"/>
              </a:lnSpc>
              <a:buFont typeface="Arial"/>
              <a:buChar char="•"/>
            </a:pPr>
            <a:endParaRPr lang="en-US" sz="2999" dirty="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199"/>
              </a:lnSpc>
              <a:buFont typeface="Arial"/>
              <a:buChar char="•"/>
            </a:pPr>
            <a:endParaRPr lang="en-US" sz="2999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301483" y="9566402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03</a:t>
            </a:r>
          </a:p>
        </p:txBody>
      </p:sp>
      <p:pic>
        <p:nvPicPr>
          <p:cNvPr id="3" name="Picture 2" descr="A car on the road&#10;&#10;Description automatically generated">
            <a:extLst>
              <a:ext uri="{FF2B5EF4-FFF2-40B4-BE49-F238E27FC236}">
                <a16:creationId xmlns:a16="http://schemas.microsoft.com/office/drawing/2014/main" id="{1842D6B9-2EA6-5703-19E9-544253C23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06188" cy="102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8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394" y="7803344"/>
            <a:ext cx="11396540" cy="2483656"/>
          </a:xfrm>
          <a:custGeom>
            <a:avLst/>
            <a:gdLst/>
            <a:ahLst/>
            <a:cxnLst/>
            <a:rect l="l" t="t" r="r" b="b"/>
            <a:pathLst>
              <a:path w="11396540" h="2483656">
                <a:moveTo>
                  <a:pt x="0" y="0"/>
                </a:moveTo>
                <a:lnTo>
                  <a:pt x="11396540" y="0"/>
                </a:lnTo>
                <a:lnTo>
                  <a:pt x="11396540" y="2483656"/>
                </a:lnTo>
                <a:lnTo>
                  <a:pt x="0" y="24836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4" r="-20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57966" y="1001560"/>
            <a:ext cx="11179968" cy="287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3"/>
              </a:lnSpc>
            </a:pPr>
            <a:r>
              <a:rPr lang="en-US" sz="11100" dirty="0">
                <a:solidFill>
                  <a:srgbClr val="FFFFFF"/>
                </a:solidFill>
                <a:latin typeface="Codec Pro Bold"/>
              </a:rPr>
              <a:t>Segment Anything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192054"/>
            <a:ext cx="11537934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</a:rPr>
              <a:t>The Segment Anything Model (SAM) revolutionized 2D image segmentation of arbitrary objects. 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Poppins"/>
              </a:rPr>
              <a:t>The Architecture of SAM includes three main Components:  The Image encoder, the prompt encoder, and the mask decoder.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24662" y="757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04</a:t>
            </a:r>
          </a:p>
        </p:txBody>
      </p:sp>
      <p:pic>
        <p:nvPicPr>
          <p:cNvPr id="9" name="section-1.1a">
            <a:hlinkClick r:id="" action="ppaction://media"/>
            <a:extLst>
              <a:ext uri="{FF2B5EF4-FFF2-40B4-BE49-F238E27FC236}">
                <a16:creationId xmlns:a16="http://schemas.microsoft.com/office/drawing/2014/main" id="{3DA7C91B-2B6D-0368-4968-9D3F0DC637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79328" y="-7570"/>
            <a:ext cx="6608672" cy="10287000"/>
          </a:xfrm>
          <a:prstGeom prst="rect">
            <a:avLst/>
          </a:prstGeom>
        </p:spPr>
      </p:pic>
      <p:pic>
        <p:nvPicPr>
          <p:cNvPr id="10" name="section-1.1b">
            <a:hlinkClick r:id="" action="ppaction://media"/>
            <a:extLst>
              <a:ext uri="{FF2B5EF4-FFF2-40B4-BE49-F238E27FC236}">
                <a16:creationId xmlns:a16="http://schemas.microsoft.com/office/drawing/2014/main" id="{D0A876A0-B142-F76B-1CE1-C18B165044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79328" y="7570"/>
            <a:ext cx="6608672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7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7066095" cy="10287000"/>
          </a:xfrm>
          <a:custGeom>
            <a:avLst/>
            <a:gdLst/>
            <a:ahLst/>
            <a:cxnLst/>
            <a:rect l="l" t="t" r="r" b="b"/>
            <a:pathLst>
              <a:path w="7066095" h="10287000">
                <a:moveTo>
                  <a:pt x="0" y="0"/>
                </a:moveTo>
                <a:lnTo>
                  <a:pt x="7066095" y="0"/>
                </a:lnTo>
                <a:lnTo>
                  <a:pt x="706609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932" r="-379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565799" y="1100653"/>
            <a:ext cx="10680018" cy="1362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</a:rPr>
              <a:t>Research Goal </a:t>
            </a:r>
            <a:endParaRPr lang="en-US" sz="11120" dirty="0">
              <a:solidFill>
                <a:srgbClr val="FFFFFF"/>
              </a:solidFill>
              <a:latin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066095" y="2641367"/>
            <a:ext cx="10988109" cy="746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"/>
              </a:rPr>
              <a:t>Our research aims to pioneer a novel architecture to address the lack of effective class-agnostic point cloud segmentation methods.</a:t>
            </a:r>
          </a:p>
          <a:p>
            <a:pPr algn="just"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"/>
              </a:rPr>
              <a:t>RQ1: Can the key components of the transformer-based architecture in SAM be successfully adapted to the 3D domain to process and segment class-agnostic 3D point cloud data?</a:t>
            </a:r>
          </a:p>
          <a:p>
            <a:pPr algn="just">
              <a:lnSpc>
                <a:spcPts val="4199"/>
              </a:lnSpc>
            </a:pPr>
            <a:endParaRPr lang="en-US" sz="2999" dirty="0">
              <a:solidFill>
                <a:srgbClr val="FFFFFF"/>
              </a:solidFill>
              <a:latin typeface="Poppins"/>
            </a:endParaRPr>
          </a:p>
          <a:p>
            <a:pPr marL="647700" lvl="1" indent="-323850" algn="just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Poppins"/>
              </a:rPr>
              <a:t>RQ2: Can synthetic 3D data be used to pre-train a high-performing model for class-agnostic 3D point cloud segmentation in real-world scenarios, reducing the need for extensive labeled real-world data?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59300" y="283919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416373" y="3868570"/>
            <a:ext cx="3297826" cy="2855769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87" r="-14987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42434" y="3831439"/>
            <a:ext cx="3297826" cy="2855769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2081" r="-32081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23476" y="3741846"/>
            <a:ext cx="3297826" cy="2855769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7730" r="-7730"/>
              </a:stretch>
            </a:blipFill>
            <a:ln w="1047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16373" y="3567133"/>
            <a:ext cx="843381" cy="84338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816702" y="1774774"/>
            <a:ext cx="10654596" cy="157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</a:rPr>
              <a:t>Methodology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900647" y="3446880"/>
            <a:ext cx="843381" cy="8433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79352" y="3320156"/>
            <a:ext cx="843381" cy="84338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D5EE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686988" y="6876739"/>
            <a:ext cx="2756597" cy="86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</a:rPr>
              <a:t>Data Collection &amp; Preprocessing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59300" y="341820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8181" y="6907456"/>
            <a:ext cx="3310699" cy="433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</a:rPr>
              <a:t>Model Development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23476" y="6962464"/>
            <a:ext cx="3791085" cy="34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</a:rPr>
              <a:t>Model Evaluation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99289" y="8012107"/>
            <a:ext cx="3644065" cy="64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</a:rPr>
              <a:t>Gather relevant data. followed by cleaning and engineering it.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54176" y="8012107"/>
            <a:ext cx="3636427" cy="64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</a:rPr>
              <a:t>Evaluate how well the model performs on various datasets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31373" y="8012107"/>
            <a:ext cx="4275138" cy="97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  <a:spcBef>
                <a:spcPct val="0"/>
              </a:spcBef>
            </a:pPr>
            <a:r>
              <a:rPr lang="en-US" sz="1828">
                <a:solidFill>
                  <a:srgbClr val="FFFFFF"/>
                </a:solidFill>
                <a:latin typeface="Poppins"/>
              </a:rPr>
              <a:t>Develop and train the deep learning network for peak performance.</a:t>
            </a:r>
          </a:p>
          <a:p>
            <a:pPr algn="ctr">
              <a:lnSpc>
                <a:spcPts val="2559"/>
              </a:lnSpc>
              <a:spcBef>
                <a:spcPct val="0"/>
              </a:spcBef>
            </a:pPr>
            <a:endParaRPr lang="en-US" sz="1828">
              <a:solidFill>
                <a:srgbClr val="FFFFFF"/>
              </a:solidFill>
              <a:latin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67069" y="7818609"/>
            <a:ext cx="4620711" cy="6406532"/>
          </a:xfrm>
          <a:custGeom>
            <a:avLst/>
            <a:gdLst/>
            <a:ahLst/>
            <a:cxnLst/>
            <a:rect l="l" t="t" r="r" b="b"/>
            <a:pathLst>
              <a:path w="4620711" h="6406532">
                <a:moveTo>
                  <a:pt x="0" y="0"/>
                </a:moveTo>
                <a:lnTo>
                  <a:pt x="4620711" y="0"/>
                </a:lnTo>
                <a:lnTo>
                  <a:pt x="4620711" y="6406532"/>
                </a:lnTo>
                <a:lnTo>
                  <a:pt x="0" y="6406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26155" y="535886"/>
            <a:ext cx="13235691" cy="287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</a:rPr>
              <a:t>Data Collection and 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53642" y="3336552"/>
            <a:ext cx="11380716" cy="6807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ctr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Poppins"/>
              </a:rPr>
              <a:t>We Leverage a driving scene simulation environment called CARLA for synthetic data generation</a:t>
            </a:r>
          </a:p>
          <a:p>
            <a:pPr algn="ctr">
              <a:lnSpc>
                <a:spcPts val="4060"/>
              </a:lnSpc>
            </a:pPr>
            <a:endParaRPr lang="en-US" sz="2900" dirty="0">
              <a:solidFill>
                <a:srgbClr val="FFFFFF"/>
              </a:solidFill>
              <a:latin typeface="Poppins"/>
            </a:endParaRPr>
          </a:p>
          <a:p>
            <a:pPr marL="626111" lvl="1" indent="-313055" algn="ctr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Poppins"/>
              </a:rPr>
              <a:t>This allows capturing diverse driving scenes with varied environmental conditions, vehicle types, and object configurations</a:t>
            </a:r>
          </a:p>
          <a:p>
            <a:pPr algn="ctr">
              <a:lnSpc>
                <a:spcPts val="4060"/>
              </a:lnSpc>
            </a:pPr>
            <a:endParaRPr lang="en-US" sz="2900" dirty="0">
              <a:solidFill>
                <a:srgbClr val="FFFFFF"/>
              </a:solidFill>
              <a:latin typeface="Poppins"/>
            </a:endParaRPr>
          </a:p>
          <a:p>
            <a:pPr marL="626111" lvl="1" indent="-313055" algn="ctr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Poppins"/>
              </a:rPr>
              <a:t>A LiDAR sensor is simulated to obtain accurate 3D point cloud representations</a:t>
            </a:r>
          </a:p>
          <a:p>
            <a:pPr algn="ctr">
              <a:lnSpc>
                <a:spcPts val="4060"/>
              </a:lnSpc>
            </a:pPr>
            <a:endParaRPr lang="en-US" sz="2900" dirty="0">
              <a:solidFill>
                <a:srgbClr val="FFFFFF"/>
              </a:solidFill>
              <a:latin typeface="Poppins"/>
            </a:endParaRPr>
          </a:p>
          <a:p>
            <a:pPr marL="626111" lvl="1" indent="-313055" algn="ctr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Poppins"/>
              </a:rPr>
              <a:t>The preprocessing steps include:</a:t>
            </a:r>
          </a:p>
          <a:p>
            <a:pPr marL="313056" lvl="1" algn="ctr">
              <a:lnSpc>
                <a:spcPts val="4060"/>
              </a:lnSpc>
            </a:pPr>
            <a:r>
              <a:rPr lang="en-US" sz="2900" dirty="0">
                <a:solidFill>
                  <a:srgbClr val="FFFFFF"/>
                </a:solidFill>
                <a:latin typeface="Poppins"/>
              </a:rPr>
              <a:t> Region of Interest (</a:t>
            </a:r>
            <a:r>
              <a:rPr lang="en-US" sz="2900" dirty="0" err="1">
                <a:solidFill>
                  <a:srgbClr val="FFFFFF"/>
                </a:solidFill>
                <a:latin typeface="Poppins"/>
              </a:rPr>
              <a:t>RoI</a:t>
            </a:r>
            <a:r>
              <a:rPr lang="en-US" sz="2900" dirty="0">
                <a:solidFill>
                  <a:srgbClr val="FFFFFF"/>
                </a:solidFill>
                <a:latin typeface="Poppins"/>
              </a:rPr>
              <a:t>) filtering, Data Augmentation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421303" y="800264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62164" y="4549727"/>
            <a:ext cx="5170219" cy="5170219"/>
          </a:xfrm>
          <a:custGeom>
            <a:avLst/>
            <a:gdLst/>
            <a:ahLst/>
            <a:cxnLst/>
            <a:rect l="l" t="t" r="r" b="b"/>
            <a:pathLst>
              <a:path w="5170219" h="5170219">
                <a:moveTo>
                  <a:pt x="0" y="0"/>
                </a:moveTo>
                <a:lnTo>
                  <a:pt x="5170219" y="0"/>
                </a:lnTo>
                <a:lnTo>
                  <a:pt x="5170219" y="5170219"/>
                </a:lnTo>
                <a:lnTo>
                  <a:pt x="0" y="5170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076637" y="6852922"/>
            <a:ext cx="2365327" cy="4902232"/>
          </a:xfrm>
          <a:custGeom>
            <a:avLst/>
            <a:gdLst/>
            <a:ahLst/>
            <a:cxnLst/>
            <a:rect l="l" t="t" r="r" b="b"/>
            <a:pathLst>
              <a:path w="2365327" h="4902232">
                <a:moveTo>
                  <a:pt x="0" y="0"/>
                </a:moveTo>
                <a:lnTo>
                  <a:pt x="2365326" y="0"/>
                </a:lnTo>
                <a:lnTo>
                  <a:pt x="2365326" y="4902232"/>
                </a:lnTo>
                <a:lnTo>
                  <a:pt x="0" y="49022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678302" y="-1121099"/>
            <a:ext cx="5216487" cy="5216487"/>
          </a:xfrm>
          <a:custGeom>
            <a:avLst/>
            <a:gdLst/>
            <a:ahLst/>
            <a:cxnLst/>
            <a:rect l="l" t="t" r="r" b="b"/>
            <a:pathLst>
              <a:path w="5216487" h="5216487">
                <a:moveTo>
                  <a:pt x="0" y="0"/>
                </a:moveTo>
                <a:lnTo>
                  <a:pt x="5216487" y="0"/>
                </a:lnTo>
                <a:lnTo>
                  <a:pt x="5216487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29942" y="186832"/>
            <a:ext cx="15146695" cy="275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77"/>
              </a:lnSpc>
            </a:pPr>
            <a:r>
              <a:rPr lang="en-US" sz="10620">
                <a:solidFill>
                  <a:srgbClr val="FFFFFF"/>
                </a:solidFill>
                <a:latin typeface="Codec Pro Bold"/>
              </a:rPr>
              <a:t>Model Architecture</a:t>
            </a:r>
          </a:p>
          <a:p>
            <a:pPr algn="l">
              <a:lnSpc>
                <a:spcPts val="9877"/>
              </a:lnSpc>
            </a:pPr>
            <a:r>
              <a:rPr lang="en-US" sz="10620">
                <a:solidFill>
                  <a:srgbClr val="FFFFFF"/>
                </a:solidFill>
                <a:latin typeface="Codec Pro Bold"/>
              </a:rPr>
              <a:t>Development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9942" y="2865583"/>
            <a:ext cx="14049330" cy="7898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321" lvl="1" indent="-319660" algn="just">
              <a:lnSpc>
                <a:spcPts val="4145"/>
              </a:lnSpc>
              <a:buFont typeface="Arial"/>
              <a:buChar char="•"/>
            </a:pPr>
            <a:r>
              <a:rPr lang="en-US" sz="2961" err="1">
                <a:solidFill>
                  <a:srgbClr val="FFFFFF"/>
                </a:solidFill>
                <a:latin typeface="Poppins"/>
              </a:rPr>
              <a:t>PointSAM</a:t>
            </a:r>
            <a:r>
              <a:rPr lang="en-US" sz="2961">
                <a:solidFill>
                  <a:srgbClr val="FFFFFF"/>
                </a:solidFill>
                <a:latin typeface="Poppins"/>
              </a:rPr>
              <a:t>: A transformer-based architecture for class-agnostic 3D point cloud segmentation</a:t>
            </a:r>
          </a:p>
          <a:p>
            <a:pPr algn="just">
              <a:lnSpc>
                <a:spcPts val="4145"/>
              </a:lnSpc>
            </a:pPr>
            <a:endParaRPr lang="en-US" sz="2961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4145"/>
              </a:lnSpc>
            </a:pPr>
            <a:endParaRPr lang="en-US" sz="2961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4145"/>
              </a:lnSpc>
            </a:pPr>
            <a:endParaRPr lang="en-US" sz="2961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4145"/>
              </a:lnSpc>
            </a:pPr>
            <a:endParaRPr lang="en-US" sz="2961">
              <a:solidFill>
                <a:srgbClr val="FFFFFF"/>
              </a:solidFill>
              <a:latin typeface="Poppins"/>
            </a:endParaRPr>
          </a:p>
          <a:p>
            <a:pPr algn="just">
              <a:lnSpc>
                <a:spcPts val="4145"/>
              </a:lnSpc>
            </a:pPr>
            <a:endParaRPr lang="en-US" sz="2961">
              <a:solidFill>
                <a:srgbClr val="FFFFFF"/>
              </a:solidFill>
              <a:latin typeface="Poppins"/>
            </a:endParaRPr>
          </a:p>
          <a:p>
            <a:pPr marL="639321" lvl="1" indent="-319660" algn="just">
              <a:lnSpc>
                <a:spcPts val="4145"/>
              </a:lnSpc>
              <a:buFont typeface="Arial"/>
              <a:buChar char="•"/>
            </a:pPr>
            <a:r>
              <a:rPr lang="en-US" sz="2961">
                <a:solidFill>
                  <a:srgbClr val="FFFFFF"/>
                </a:solidFill>
                <a:latin typeface="Poppins"/>
              </a:rPr>
              <a:t>Three main components:</a:t>
            </a:r>
          </a:p>
          <a:p>
            <a:pPr marL="1278642" lvl="2" indent="-426214" algn="just">
              <a:lnSpc>
                <a:spcPts val="4145"/>
              </a:lnSpc>
              <a:buFont typeface="Arial"/>
              <a:buChar char="⚬"/>
            </a:pPr>
            <a:r>
              <a:rPr lang="en-US" sz="2961">
                <a:solidFill>
                  <a:srgbClr val="FFFFFF"/>
                </a:solidFill>
                <a:latin typeface="Poppins Bold"/>
              </a:rPr>
              <a:t>Point Cloud Encoder:</a:t>
            </a:r>
            <a:r>
              <a:rPr lang="en-US" sz="2961">
                <a:solidFill>
                  <a:srgbClr val="FFFFFF"/>
                </a:solidFill>
                <a:latin typeface="Poppins"/>
              </a:rPr>
              <a:t> Pre-trained transformer architecture (e.g., Point Transformer) to capture geometric and structural information</a:t>
            </a:r>
          </a:p>
          <a:p>
            <a:pPr marL="1278642" lvl="2" indent="-426214" algn="just">
              <a:lnSpc>
                <a:spcPts val="4145"/>
              </a:lnSpc>
              <a:buFont typeface="Arial"/>
              <a:buChar char="⚬"/>
            </a:pPr>
            <a:r>
              <a:rPr lang="en-US" sz="2961">
                <a:solidFill>
                  <a:srgbClr val="FFFFFF"/>
                </a:solidFill>
                <a:latin typeface="Poppins Bold"/>
              </a:rPr>
              <a:t>Prompt Encoder:</a:t>
            </a:r>
            <a:r>
              <a:rPr lang="en-US" sz="2961">
                <a:solidFill>
                  <a:srgbClr val="FFFFFF"/>
                </a:solidFill>
                <a:latin typeface="Poppins"/>
              </a:rPr>
              <a:t> 3D convolutional operations on strategically sampled point prompts from ground truth segmentation masks</a:t>
            </a:r>
          </a:p>
          <a:p>
            <a:pPr marL="1278642" lvl="2" indent="-426214" algn="just">
              <a:lnSpc>
                <a:spcPts val="4145"/>
              </a:lnSpc>
              <a:buFont typeface="Arial"/>
              <a:buChar char="⚬"/>
            </a:pPr>
            <a:r>
              <a:rPr lang="en-US" sz="2961">
                <a:solidFill>
                  <a:srgbClr val="FFFFFF"/>
                </a:solidFill>
                <a:latin typeface="Poppins Bold"/>
              </a:rPr>
              <a:t>Mask Decoder:</a:t>
            </a:r>
            <a:r>
              <a:rPr lang="en-US" sz="2961">
                <a:solidFill>
                  <a:srgbClr val="FFFFFF"/>
                </a:solidFill>
                <a:latin typeface="Poppins"/>
              </a:rPr>
              <a:t> integrate point cloud features and prompt embeddings by utilizing the cross-attention mechanism.</a:t>
            </a:r>
          </a:p>
          <a:p>
            <a:pPr algn="just">
              <a:lnSpc>
                <a:spcPts val="4145"/>
              </a:lnSpc>
              <a:spcBef>
                <a:spcPct val="0"/>
              </a:spcBef>
            </a:pPr>
            <a:endParaRPr lang="en-US" sz="2961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538185" y="4071413"/>
            <a:ext cx="9565753" cy="2566070"/>
          </a:xfrm>
          <a:custGeom>
            <a:avLst/>
            <a:gdLst/>
            <a:ahLst/>
            <a:cxnLst/>
            <a:rect l="l" t="t" r="r" b="b"/>
            <a:pathLst>
              <a:path w="9565753" h="2566070">
                <a:moveTo>
                  <a:pt x="0" y="0"/>
                </a:moveTo>
                <a:lnTo>
                  <a:pt x="9565753" y="0"/>
                </a:lnTo>
                <a:lnTo>
                  <a:pt x="9565753" y="2566070"/>
                </a:lnTo>
                <a:lnTo>
                  <a:pt x="0" y="25660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009" b="-36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421303" y="800264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46792" y="-570255"/>
            <a:ext cx="5910217" cy="5713755"/>
          </a:xfrm>
          <a:custGeom>
            <a:avLst/>
            <a:gdLst/>
            <a:ahLst/>
            <a:cxnLst/>
            <a:rect l="l" t="t" r="r" b="b"/>
            <a:pathLst>
              <a:path w="5910217" h="5713755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07" y="1536941"/>
            <a:ext cx="6818746" cy="72131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04002" y="1329442"/>
            <a:ext cx="10183998" cy="288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>
                <a:solidFill>
                  <a:srgbClr val="FFFFFF"/>
                </a:solidFill>
                <a:latin typeface="Codec Pro Bold"/>
              </a:rPr>
              <a:t>Model Evaluation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71053" y="4132747"/>
            <a:ext cx="10767062" cy="595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8550" lvl="1" indent="-304275" algn="just">
              <a:lnSpc>
                <a:spcPts val="3946"/>
              </a:lnSpc>
              <a:buFont typeface="Arial"/>
              <a:buChar char="•"/>
            </a:pPr>
            <a:r>
              <a:rPr lang="en-US" sz="2818" dirty="0">
                <a:solidFill>
                  <a:srgbClr val="FFFFFF"/>
                </a:solidFill>
                <a:latin typeface="Poppins"/>
              </a:rPr>
              <a:t> Testing procedure:</a:t>
            </a:r>
          </a:p>
          <a:p>
            <a:pPr marL="1217100" lvl="2" indent="-405700" algn="just">
              <a:lnSpc>
                <a:spcPts val="3946"/>
              </a:lnSpc>
              <a:buFont typeface="Arial"/>
              <a:buChar char="⚬"/>
            </a:pPr>
            <a:r>
              <a:rPr lang="en-US" sz="2818" dirty="0">
                <a:solidFill>
                  <a:srgbClr val="FFFFFF"/>
                </a:solidFill>
                <a:latin typeface="Poppins"/>
              </a:rPr>
              <a:t>Evaluation on held-out synthetic data from CARLA</a:t>
            </a:r>
          </a:p>
          <a:p>
            <a:pPr marL="1217100" lvl="2" indent="-405700" algn="just">
              <a:lnSpc>
                <a:spcPts val="3946"/>
              </a:lnSpc>
              <a:buFont typeface="Arial"/>
              <a:buChar char="⚬"/>
            </a:pPr>
            <a:r>
              <a:rPr lang="en-US" sz="2818" dirty="0">
                <a:solidFill>
                  <a:srgbClr val="FFFFFF"/>
                </a:solidFill>
                <a:latin typeface="Poppins"/>
              </a:rPr>
              <a:t>Out-of-the-box evaluation on a real-world dataset</a:t>
            </a:r>
          </a:p>
          <a:p>
            <a:pPr marL="1217100" lvl="2" indent="-405700" algn="just">
              <a:lnSpc>
                <a:spcPts val="3946"/>
              </a:lnSpc>
              <a:buFont typeface="Arial"/>
              <a:buChar char="⚬"/>
            </a:pPr>
            <a:r>
              <a:rPr lang="en-US" sz="2818" dirty="0">
                <a:solidFill>
                  <a:srgbClr val="FFFFFF"/>
                </a:solidFill>
                <a:latin typeface="Poppins"/>
              </a:rPr>
              <a:t>Fine-tuning on real-world training set and evaluation on test set</a:t>
            </a:r>
          </a:p>
          <a:p>
            <a:pPr algn="just">
              <a:lnSpc>
                <a:spcPts val="3946"/>
              </a:lnSpc>
            </a:pPr>
            <a:endParaRPr lang="en-US" sz="2818" dirty="0">
              <a:solidFill>
                <a:srgbClr val="FFFFFF"/>
              </a:solidFill>
              <a:latin typeface="Poppins"/>
            </a:endParaRPr>
          </a:p>
          <a:p>
            <a:pPr marL="608550" lvl="1" indent="-304275" algn="just">
              <a:lnSpc>
                <a:spcPts val="3946"/>
              </a:lnSpc>
              <a:buFont typeface="Arial"/>
              <a:buChar char="•"/>
            </a:pPr>
            <a:r>
              <a:rPr lang="en-US" sz="2818" dirty="0">
                <a:solidFill>
                  <a:srgbClr val="FFFFFF"/>
                </a:solidFill>
                <a:latin typeface="Poppins"/>
              </a:rPr>
              <a:t>Evaluation Metrics include: Mean Intersection over Union (</a:t>
            </a:r>
            <a:r>
              <a:rPr lang="en-US" sz="2818" dirty="0" err="1">
                <a:solidFill>
                  <a:srgbClr val="FFFFFF"/>
                </a:solidFill>
                <a:latin typeface="Poppins"/>
              </a:rPr>
              <a:t>mIoU</a:t>
            </a:r>
            <a:r>
              <a:rPr lang="en-US" sz="2818" dirty="0">
                <a:solidFill>
                  <a:srgbClr val="FFFFFF"/>
                </a:solidFill>
                <a:latin typeface="Poppins"/>
              </a:rPr>
              <a:t>), Precision and Recall </a:t>
            </a:r>
          </a:p>
          <a:p>
            <a:pPr algn="just">
              <a:lnSpc>
                <a:spcPts val="3946"/>
              </a:lnSpc>
            </a:pPr>
            <a:endParaRPr lang="en-US" sz="2818" dirty="0">
              <a:solidFill>
                <a:srgbClr val="FFFFFF"/>
              </a:solidFill>
              <a:latin typeface="Poppins"/>
            </a:endParaRPr>
          </a:p>
          <a:p>
            <a:pPr marL="608550" lvl="1" indent="-304275" algn="just">
              <a:lnSpc>
                <a:spcPts val="3946"/>
              </a:lnSpc>
              <a:buFont typeface="Arial"/>
              <a:buChar char="•"/>
            </a:pPr>
            <a:r>
              <a:rPr lang="en-US" sz="2818" dirty="0">
                <a:solidFill>
                  <a:srgbClr val="FFFFFF"/>
                </a:solidFill>
                <a:latin typeface="Poppins"/>
              </a:rPr>
              <a:t>Qualitative evaluation: Visual inspection of predicted segmentation masks</a:t>
            </a:r>
          </a:p>
          <a:p>
            <a:pPr algn="just">
              <a:lnSpc>
                <a:spcPts val="3946"/>
              </a:lnSpc>
              <a:spcBef>
                <a:spcPct val="0"/>
              </a:spcBef>
            </a:pPr>
            <a:endParaRPr lang="en-US" sz="2818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421303" y="800264"/>
            <a:ext cx="986517" cy="57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 dirty="0">
                <a:solidFill>
                  <a:srgbClr val="FFFFFF"/>
                </a:solidFill>
                <a:latin typeface="Academy"/>
              </a:rPr>
              <a:t>09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629</Words>
  <Application>Microsoft Office PowerPoint</Application>
  <PresentationFormat>Custom</PresentationFormat>
  <Paragraphs>93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Codec Pro Bold</vt:lpstr>
      <vt:lpstr>Poppins</vt:lpstr>
      <vt:lpstr>Poppins Bold</vt:lpstr>
      <vt:lpstr>Academy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Modern Artificial Intelligence Project Presentation</dc:title>
  <cp:lastModifiedBy>Arya Araban</cp:lastModifiedBy>
  <cp:revision>3</cp:revision>
  <dcterms:created xsi:type="dcterms:W3CDTF">2006-08-16T00:00:00Z</dcterms:created>
  <dcterms:modified xsi:type="dcterms:W3CDTF">2024-05-20T05:46:46Z</dcterms:modified>
  <dc:identifier>DAGEyMQXv2A</dc:identifier>
</cp:coreProperties>
</file>